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heme/theme5.xml" ContentType="application/vnd.openxmlformats-officedocument.them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notesSlides/notesSlide1.xml" ContentType="application/vnd.openxmlformats-officedocument.presentationml.notesSlide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80" r:id="rId4"/>
  </p:sldMasterIdLst>
  <p:notesMasterIdLst>
    <p:notesMasterId r:id="rId21"/>
  </p:notesMasterIdLst>
  <p:sldIdLst>
    <p:sldId id="360" r:id="rId5"/>
    <p:sldId id="343" r:id="rId6"/>
    <p:sldId id="355" r:id="rId7"/>
    <p:sldId id="361" r:id="rId8"/>
    <p:sldId id="356" r:id="rId9"/>
    <p:sldId id="362" r:id="rId10"/>
    <p:sldId id="366" r:id="rId11"/>
    <p:sldId id="364" r:id="rId12"/>
    <p:sldId id="357" r:id="rId13"/>
    <p:sldId id="363" r:id="rId14"/>
    <p:sldId id="332" r:id="rId15"/>
    <p:sldId id="351" r:id="rId16"/>
    <p:sldId id="294" r:id="rId17"/>
    <p:sldId id="358" r:id="rId18"/>
    <p:sldId id="359" r:id="rId19"/>
    <p:sldId id="36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519">
          <p15:clr>
            <a:srgbClr val="A4A3A4"/>
          </p15:clr>
        </p15:guide>
        <p15:guide id="2" pos="74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0"/>
    <p:restoredTop sz="94671"/>
  </p:normalViewPr>
  <p:slideViewPr>
    <p:cSldViewPr snapToGrid="0" snapToObjects="1" showGuides="1">
      <p:cViewPr>
        <p:scale>
          <a:sx n="42" d="100"/>
          <a:sy n="42" d="100"/>
        </p:scale>
        <p:origin x="1320" y="520"/>
      </p:cViewPr>
      <p:guideLst>
        <p:guide orient="horz" pos="4519"/>
        <p:guide pos="7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1" Type="http://schemas.openxmlformats.org/officeDocument/2006/relationships/tags" Target="../tags/tag27.xml"/><Relationship Id="rId12" Type="http://schemas.openxmlformats.org/officeDocument/2006/relationships/tags" Target="../tags/tag28.xml"/><Relationship Id="rId13" Type="http://schemas.openxmlformats.org/officeDocument/2006/relationships/tags" Target="../tags/tag29.xml"/><Relationship Id="rId14" Type="http://schemas.openxmlformats.org/officeDocument/2006/relationships/tags" Target="../tags/tag30.xml"/><Relationship Id="rId15" Type="http://schemas.openxmlformats.org/officeDocument/2006/relationships/tags" Target="../tags/tag31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Relationship Id="rId9" Type="http://schemas.openxmlformats.org/officeDocument/2006/relationships/tags" Target="../tags/tag25.xml"/><Relationship Id="rId10" Type="http://schemas.openxmlformats.org/officeDocument/2006/relationships/tags" Target="../tags/tag2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tags" Target="../tags/tag37.xml"/><Relationship Id="rId7" Type="http://schemas.openxmlformats.org/officeDocument/2006/relationships/tags" Target="../tags/tag38.xml"/><Relationship Id="rId8" Type="http://schemas.openxmlformats.org/officeDocument/2006/relationships/tags" Target="../tags/tag39.xml"/><Relationship Id="rId9" Type="http://schemas.openxmlformats.org/officeDocument/2006/relationships/tags" Target="../tags/tag40.xml"/><Relationship Id="rId10" Type="http://schemas.openxmlformats.org/officeDocument/2006/relationships/slideMaster" Target="../slideMasters/slideMaster3.xml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Layouts/_rels/slideLayout14.xml.rels><?xml version="1.0" encoding="UTF-8" standalone="yes"?>
<Relationships xmlns="http://schemas.openxmlformats.org/package/2006/relationships"><Relationship Id="rId11" Type="http://schemas.openxmlformats.org/officeDocument/2006/relationships/tags" Target="../tags/tag51.xml"/><Relationship Id="rId12" Type="http://schemas.openxmlformats.org/officeDocument/2006/relationships/slideMaster" Target="../slideMasters/slideMaster3.xml"/><Relationship Id="rId1" Type="http://schemas.openxmlformats.org/officeDocument/2006/relationships/tags" Target="../tags/tag41.xml"/><Relationship Id="rId2" Type="http://schemas.openxmlformats.org/officeDocument/2006/relationships/tags" Target="../tags/tag42.xml"/><Relationship Id="rId3" Type="http://schemas.openxmlformats.org/officeDocument/2006/relationships/tags" Target="../tags/tag43.xml"/><Relationship Id="rId4" Type="http://schemas.openxmlformats.org/officeDocument/2006/relationships/tags" Target="../tags/tag44.xml"/><Relationship Id="rId5" Type="http://schemas.openxmlformats.org/officeDocument/2006/relationships/tags" Target="../tags/tag45.xml"/><Relationship Id="rId6" Type="http://schemas.openxmlformats.org/officeDocument/2006/relationships/tags" Target="../tags/tag46.xml"/><Relationship Id="rId7" Type="http://schemas.openxmlformats.org/officeDocument/2006/relationships/tags" Target="../tags/tag47.xml"/><Relationship Id="rId8" Type="http://schemas.openxmlformats.org/officeDocument/2006/relationships/tags" Target="../tags/tag48.xml"/><Relationship Id="rId9" Type="http://schemas.openxmlformats.org/officeDocument/2006/relationships/tags" Target="../tags/tag49.xml"/><Relationship Id="rId10" Type="http://schemas.openxmlformats.org/officeDocument/2006/relationships/tags" Target="../tags/tag5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tags" Target="../tags/tag58.xml"/><Relationship Id="rId8" Type="http://schemas.openxmlformats.org/officeDocument/2006/relationships/tags" Target="../tags/tag59.xml"/><Relationship Id="rId9" Type="http://schemas.openxmlformats.org/officeDocument/2006/relationships/tags" Target="../tags/tag60.xml"/><Relationship Id="rId10" Type="http://schemas.openxmlformats.org/officeDocument/2006/relationships/tags" Target="../tags/tag61.xml"/><Relationship Id="rId11" Type="http://schemas.openxmlformats.org/officeDocument/2006/relationships/slideMaster" Target="../slideMasters/slideMaster3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Layouts/_rels/slideLayout16.xml.rels><?xml version="1.0" encoding="UTF-8" standalone="yes"?>
<Relationships xmlns="http://schemas.openxmlformats.org/package/2006/relationships"><Relationship Id="rId11" Type="http://schemas.openxmlformats.org/officeDocument/2006/relationships/tags" Target="../tags/tag72.xml"/><Relationship Id="rId12" Type="http://schemas.openxmlformats.org/officeDocument/2006/relationships/tags" Target="../tags/tag73.xml"/><Relationship Id="rId13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2" Type="http://schemas.openxmlformats.org/officeDocument/2006/relationships/tags" Target="../tags/tag63.xml"/><Relationship Id="rId3" Type="http://schemas.openxmlformats.org/officeDocument/2006/relationships/tags" Target="../tags/tag64.xml"/><Relationship Id="rId4" Type="http://schemas.openxmlformats.org/officeDocument/2006/relationships/tags" Target="../tags/tag65.xml"/><Relationship Id="rId5" Type="http://schemas.openxmlformats.org/officeDocument/2006/relationships/tags" Target="../tags/tag66.xml"/><Relationship Id="rId6" Type="http://schemas.openxmlformats.org/officeDocument/2006/relationships/tags" Target="../tags/tag67.xml"/><Relationship Id="rId7" Type="http://schemas.openxmlformats.org/officeDocument/2006/relationships/tags" Target="../tags/tag68.xml"/><Relationship Id="rId8" Type="http://schemas.openxmlformats.org/officeDocument/2006/relationships/tags" Target="../tags/tag69.xml"/><Relationship Id="rId9" Type="http://schemas.openxmlformats.org/officeDocument/2006/relationships/tags" Target="../tags/tag70.xml"/><Relationship Id="rId10" Type="http://schemas.openxmlformats.org/officeDocument/2006/relationships/tags" Target="../tags/tag7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tags" Target="../tags/tag78.xml"/><Relationship Id="rId6" Type="http://schemas.openxmlformats.org/officeDocument/2006/relationships/tags" Target="../tags/tag79.xml"/><Relationship Id="rId7" Type="http://schemas.openxmlformats.org/officeDocument/2006/relationships/tags" Target="../tags/tag80.xml"/><Relationship Id="rId8" Type="http://schemas.openxmlformats.org/officeDocument/2006/relationships/tags" Target="../tags/tag81.xml"/><Relationship Id="rId9" Type="http://schemas.openxmlformats.org/officeDocument/2006/relationships/slideMaster" Target="../slideMasters/slideMaster3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tags" Target="../tags/tag85.xml"/><Relationship Id="rId5" Type="http://schemas.openxmlformats.org/officeDocument/2006/relationships/tags" Target="../tags/tag86.xml"/><Relationship Id="rId6" Type="http://schemas.openxmlformats.org/officeDocument/2006/relationships/tags" Target="../tags/tag87.xml"/><Relationship Id="rId7" Type="http://schemas.openxmlformats.org/officeDocument/2006/relationships/tags" Target="../tags/tag88.xml"/><Relationship Id="rId8" Type="http://schemas.openxmlformats.org/officeDocument/2006/relationships/slideMaster" Target="../slideMasters/slideMaster3.xml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tags" Target="../tags/tag94.xml"/><Relationship Id="rId7" Type="http://schemas.openxmlformats.org/officeDocument/2006/relationships/tags" Target="../tags/tag95.xml"/><Relationship Id="rId8" Type="http://schemas.openxmlformats.org/officeDocument/2006/relationships/tags" Target="../tags/tag96.xml"/><Relationship Id="rId9" Type="http://schemas.openxmlformats.org/officeDocument/2006/relationships/tags" Target="../tags/tag97.xml"/><Relationship Id="rId10" Type="http://schemas.openxmlformats.org/officeDocument/2006/relationships/tags" Target="../tags/tag98.xml"/><Relationship Id="rId11" Type="http://schemas.openxmlformats.org/officeDocument/2006/relationships/slideMaster" Target="../slideMasters/slideMaster3.xml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tags" Target="../tags/tag102.xml"/><Relationship Id="rId5" Type="http://schemas.openxmlformats.org/officeDocument/2006/relationships/tags" Target="../tags/tag103.xml"/><Relationship Id="rId6" Type="http://schemas.openxmlformats.org/officeDocument/2006/relationships/tags" Target="../tags/tag104.xml"/><Relationship Id="rId7" Type="http://schemas.openxmlformats.org/officeDocument/2006/relationships/tags" Target="../tags/tag105.xml"/><Relationship Id="rId8" Type="http://schemas.openxmlformats.org/officeDocument/2006/relationships/tags" Target="../tags/tag106.xml"/><Relationship Id="rId9" Type="http://schemas.openxmlformats.org/officeDocument/2006/relationships/tags" Target="../tags/tag107.xml"/><Relationship Id="rId10" Type="http://schemas.openxmlformats.org/officeDocument/2006/relationships/slideMaster" Target="../slideMasters/slideMaster3.xml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4" Type="http://schemas.openxmlformats.org/officeDocument/2006/relationships/tags" Target="../tags/tag111.xml"/><Relationship Id="rId5" Type="http://schemas.openxmlformats.org/officeDocument/2006/relationships/tags" Target="../tags/tag112.xml"/><Relationship Id="rId6" Type="http://schemas.openxmlformats.org/officeDocument/2006/relationships/tags" Target="../tags/tag113.xml"/><Relationship Id="rId7" Type="http://schemas.openxmlformats.org/officeDocument/2006/relationships/tags" Target="../tags/tag114.xml"/><Relationship Id="rId8" Type="http://schemas.openxmlformats.org/officeDocument/2006/relationships/tags" Target="../tags/tag115.xml"/><Relationship Id="rId9" Type="http://schemas.openxmlformats.org/officeDocument/2006/relationships/slideMaster" Target="../slideMasters/slideMaster3.xml"/><Relationship Id="rId1" Type="http://schemas.openxmlformats.org/officeDocument/2006/relationships/tags" Target="../tags/tag108.xml"/><Relationship Id="rId2" Type="http://schemas.openxmlformats.org/officeDocument/2006/relationships/tags" Target="../tags/tag109.xml"/></Relationships>
</file>

<file path=ppt/slideLayouts/_rels/slideLayout22.xml.rels><?xml version="1.0" encoding="UTF-8" standalone="yes"?>
<Relationships xmlns="http://schemas.openxmlformats.org/package/2006/relationships"><Relationship Id="rId11" Type="http://schemas.openxmlformats.org/officeDocument/2006/relationships/tags" Target="../tags/tag126.xml"/><Relationship Id="rId12" Type="http://schemas.openxmlformats.org/officeDocument/2006/relationships/tags" Target="../tags/tag127.xml"/><Relationship Id="rId13" Type="http://schemas.openxmlformats.org/officeDocument/2006/relationships/tags" Target="../tags/tag128.xml"/><Relationship Id="rId14" Type="http://schemas.openxmlformats.org/officeDocument/2006/relationships/slideMaster" Target="../slideMasters/slideMaster3.xml"/><Relationship Id="rId1" Type="http://schemas.openxmlformats.org/officeDocument/2006/relationships/tags" Target="../tags/tag116.xml"/><Relationship Id="rId2" Type="http://schemas.openxmlformats.org/officeDocument/2006/relationships/tags" Target="../tags/tag117.xml"/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tags" Target="../tags/tag120.xml"/><Relationship Id="rId6" Type="http://schemas.openxmlformats.org/officeDocument/2006/relationships/tags" Target="../tags/tag121.xml"/><Relationship Id="rId7" Type="http://schemas.openxmlformats.org/officeDocument/2006/relationships/tags" Target="../tags/tag122.xml"/><Relationship Id="rId8" Type="http://schemas.openxmlformats.org/officeDocument/2006/relationships/tags" Target="../tags/tag123.xml"/><Relationship Id="rId9" Type="http://schemas.openxmlformats.org/officeDocument/2006/relationships/tags" Target="../tags/tag124.xml"/><Relationship Id="rId10" Type="http://schemas.openxmlformats.org/officeDocument/2006/relationships/tags" Target="../tags/tag12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4" Type="http://schemas.openxmlformats.org/officeDocument/2006/relationships/tags" Target="../tags/tag132.xml"/><Relationship Id="rId5" Type="http://schemas.openxmlformats.org/officeDocument/2006/relationships/tags" Target="../tags/tag133.xml"/><Relationship Id="rId6" Type="http://schemas.openxmlformats.org/officeDocument/2006/relationships/tags" Target="../tags/tag134.xml"/><Relationship Id="rId7" Type="http://schemas.openxmlformats.org/officeDocument/2006/relationships/tags" Target="../tags/tag135.xml"/><Relationship Id="rId8" Type="http://schemas.openxmlformats.org/officeDocument/2006/relationships/tags" Target="../tags/tag136.xml"/><Relationship Id="rId9" Type="http://schemas.openxmlformats.org/officeDocument/2006/relationships/tags" Target="../tags/tag137.xml"/><Relationship Id="rId10" Type="http://schemas.openxmlformats.org/officeDocument/2006/relationships/slideMaster" Target="../slideMasters/slideMaster3.xml"/><Relationship Id="rId1" Type="http://schemas.openxmlformats.org/officeDocument/2006/relationships/tags" Target="../tags/tag129.xml"/><Relationship Id="rId2" Type="http://schemas.openxmlformats.org/officeDocument/2006/relationships/tags" Target="../tags/tag13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4" Type="http://schemas.openxmlformats.org/officeDocument/2006/relationships/tags" Target="../tags/tag141.xml"/><Relationship Id="rId5" Type="http://schemas.openxmlformats.org/officeDocument/2006/relationships/tags" Target="../tags/tag142.xml"/><Relationship Id="rId6" Type="http://schemas.openxmlformats.org/officeDocument/2006/relationships/tags" Target="../tags/tag143.xml"/><Relationship Id="rId7" Type="http://schemas.openxmlformats.org/officeDocument/2006/relationships/tags" Target="../tags/tag144.xml"/><Relationship Id="rId8" Type="http://schemas.openxmlformats.org/officeDocument/2006/relationships/tags" Target="../tags/tag145.xml"/><Relationship Id="rId9" Type="http://schemas.openxmlformats.org/officeDocument/2006/relationships/tags" Target="../tags/tag146.xml"/><Relationship Id="rId10" Type="http://schemas.openxmlformats.org/officeDocument/2006/relationships/tags" Target="../tags/tag147.xml"/><Relationship Id="rId11" Type="http://schemas.openxmlformats.org/officeDocument/2006/relationships/slideMaster" Target="../slideMasters/slideMaster3.xml"/><Relationship Id="rId1" Type="http://schemas.openxmlformats.org/officeDocument/2006/relationships/tags" Target="../tags/tag138.xml"/><Relationship Id="rId2" Type="http://schemas.openxmlformats.org/officeDocument/2006/relationships/tags" Target="../tags/tag139.xml"/></Relationships>
</file>

<file path=ppt/slideLayouts/_rels/slideLayout25.xml.rels><?xml version="1.0" encoding="UTF-8" standalone="yes"?>
<Relationships xmlns="http://schemas.openxmlformats.org/package/2006/relationships"><Relationship Id="rId11" Type="http://schemas.openxmlformats.org/officeDocument/2006/relationships/tags" Target="../tags/tag158.xml"/><Relationship Id="rId12" Type="http://schemas.openxmlformats.org/officeDocument/2006/relationships/tags" Target="../tags/tag159.xml"/><Relationship Id="rId13" Type="http://schemas.openxmlformats.org/officeDocument/2006/relationships/tags" Target="../tags/tag160.xml"/><Relationship Id="rId14" Type="http://schemas.openxmlformats.org/officeDocument/2006/relationships/tags" Target="../tags/tag161.xml"/><Relationship Id="rId15" Type="http://schemas.openxmlformats.org/officeDocument/2006/relationships/slideMaster" Target="../slideMasters/slideMaster3.xml"/><Relationship Id="rId1" Type="http://schemas.openxmlformats.org/officeDocument/2006/relationships/tags" Target="../tags/tag148.xml"/><Relationship Id="rId2" Type="http://schemas.openxmlformats.org/officeDocument/2006/relationships/tags" Target="../tags/tag149.xml"/><Relationship Id="rId3" Type="http://schemas.openxmlformats.org/officeDocument/2006/relationships/tags" Target="../tags/tag150.xml"/><Relationship Id="rId4" Type="http://schemas.openxmlformats.org/officeDocument/2006/relationships/tags" Target="../tags/tag151.xml"/><Relationship Id="rId5" Type="http://schemas.openxmlformats.org/officeDocument/2006/relationships/tags" Target="../tags/tag152.xml"/><Relationship Id="rId6" Type="http://schemas.openxmlformats.org/officeDocument/2006/relationships/tags" Target="../tags/tag153.xml"/><Relationship Id="rId7" Type="http://schemas.openxmlformats.org/officeDocument/2006/relationships/tags" Target="../tags/tag154.xml"/><Relationship Id="rId8" Type="http://schemas.openxmlformats.org/officeDocument/2006/relationships/tags" Target="../tags/tag155.xml"/><Relationship Id="rId9" Type="http://schemas.openxmlformats.org/officeDocument/2006/relationships/tags" Target="../tags/tag156.xml"/><Relationship Id="rId10" Type="http://schemas.openxmlformats.org/officeDocument/2006/relationships/tags" Target="../tags/tag15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4" Type="http://schemas.openxmlformats.org/officeDocument/2006/relationships/tags" Target="../tags/tag165.xml"/><Relationship Id="rId5" Type="http://schemas.openxmlformats.org/officeDocument/2006/relationships/tags" Target="../tags/tag166.xml"/><Relationship Id="rId6" Type="http://schemas.openxmlformats.org/officeDocument/2006/relationships/tags" Target="../tags/tag167.xml"/><Relationship Id="rId7" Type="http://schemas.openxmlformats.org/officeDocument/2006/relationships/tags" Target="../tags/tag168.xml"/><Relationship Id="rId8" Type="http://schemas.openxmlformats.org/officeDocument/2006/relationships/tags" Target="../tags/tag169.xml"/><Relationship Id="rId9" Type="http://schemas.openxmlformats.org/officeDocument/2006/relationships/tags" Target="../tags/tag170.xml"/><Relationship Id="rId10" Type="http://schemas.openxmlformats.org/officeDocument/2006/relationships/tags" Target="../tags/tag171.xml"/><Relationship Id="rId11" Type="http://schemas.openxmlformats.org/officeDocument/2006/relationships/slideMaster" Target="../slideMasters/slideMaster3.xml"/><Relationship Id="rId1" Type="http://schemas.openxmlformats.org/officeDocument/2006/relationships/tags" Target="../tags/tag162.xml"/><Relationship Id="rId2" Type="http://schemas.openxmlformats.org/officeDocument/2006/relationships/tags" Target="../tags/tag16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4" Type="http://schemas.openxmlformats.org/officeDocument/2006/relationships/tags" Target="../tags/tag175.xml"/><Relationship Id="rId5" Type="http://schemas.openxmlformats.org/officeDocument/2006/relationships/tags" Target="../tags/tag176.xml"/><Relationship Id="rId6" Type="http://schemas.openxmlformats.org/officeDocument/2006/relationships/tags" Target="../tags/tag177.xml"/><Relationship Id="rId7" Type="http://schemas.openxmlformats.org/officeDocument/2006/relationships/tags" Target="../tags/tag178.xml"/><Relationship Id="rId8" Type="http://schemas.openxmlformats.org/officeDocument/2006/relationships/tags" Target="../tags/tag179.xml"/><Relationship Id="rId9" Type="http://schemas.openxmlformats.org/officeDocument/2006/relationships/tags" Target="../tags/tag180.xml"/><Relationship Id="rId10" Type="http://schemas.openxmlformats.org/officeDocument/2006/relationships/tags" Target="../tags/tag181.xml"/><Relationship Id="rId11" Type="http://schemas.openxmlformats.org/officeDocument/2006/relationships/slideMaster" Target="../slideMasters/slideMaster3.xml"/><Relationship Id="rId1" Type="http://schemas.openxmlformats.org/officeDocument/2006/relationships/tags" Target="../tags/tag172.xml"/><Relationship Id="rId2" Type="http://schemas.openxmlformats.org/officeDocument/2006/relationships/tags" Target="../tags/tag173.xml"/></Relationships>
</file>

<file path=ppt/slideLayouts/_rels/slideLayout28.xml.rels><?xml version="1.0" encoding="UTF-8" standalone="yes"?>
<Relationships xmlns="http://schemas.openxmlformats.org/package/2006/relationships"><Relationship Id="rId11" Type="http://schemas.openxmlformats.org/officeDocument/2006/relationships/tags" Target="../tags/tag192.xml"/><Relationship Id="rId12" Type="http://schemas.openxmlformats.org/officeDocument/2006/relationships/tags" Target="../tags/tag193.xml"/><Relationship Id="rId13" Type="http://schemas.openxmlformats.org/officeDocument/2006/relationships/tags" Target="../tags/tag194.xml"/><Relationship Id="rId14" Type="http://schemas.openxmlformats.org/officeDocument/2006/relationships/slideMaster" Target="../slideMasters/slideMaster3.xml"/><Relationship Id="rId1" Type="http://schemas.openxmlformats.org/officeDocument/2006/relationships/tags" Target="../tags/tag182.xml"/><Relationship Id="rId2" Type="http://schemas.openxmlformats.org/officeDocument/2006/relationships/tags" Target="../tags/tag183.xml"/><Relationship Id="rId3" Type="http://schemas.openxmlformats.org/officeDocument/2006/relationships/tags" Target="../tags/tag184.xml"/><Relationship Id="rId4" Type="http://schemas.openxmlformats.org/officeDocument/2006/relationships/tags" Target="../tags/tag185.xml"/><Relationship Id="rId5" Type="http://schemas.openxmlformats.org/officeDocument/2006/relationships/tags" Target="../tags/tag186.xml"/><Relationship Id="rId6" Type="http://schemas.openxmlformats.org/officeDocument/2006/relationships/tags" Target="../tags/tag187.xml"/><Relationship Id="rId7" Type="http://schemas.openxmlformats.org/officeDocument/2006/relationships/tags" Target="../tags/tag188.xml"/><Relationship Id="rId8" Type="http://schemas.openxmlformats.org/officeDocument/2006/relationships/tags" Target="../tags/tag189.xml"/><Relationship Id="rId9" Type="http://schemas.openxmlformats.org/officeDocument/2006/relationships/tags" Target="../tags/tag190.xml"/><Relationship Id="rId10" Type="http://schemas.openxmlformats.org/officeDocument/2006/relationships/tags" Target="../tags/tag19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4" Type="http://schemas.openxmlformats.org/officeDocument/2006/relationships/tags" Target="../tags/tag198.xml"/><Relationship Id="rId5" Type="http://schemas.openxmlformats.org/officeDocument/2006/relationships/tags" Target="../tags/tag199.xml"/><Relationship Id="rId6" Type="http://schemas.openxmlformats.org/officeDocument/2006/relationships/tags" Target="../tags/tag200.xml"/><Relationship Id="rId7" Type="http://schemas.openxmlformats.org/officeDocument/2006/relationships/tags" Target="../tags/tag201.xml"/><Relationship Id="rId8" Type="http://schemas.openxmlformats.org/officeDocument/2006/relationships/tags" Target="../tags/tag202.xml"/><Relationship Id="rId9" Type="http://schemas.openxmlformats.org/officeDocument/2006/relationships/tags" Target="../tags/tag203.xml"/><Relationship Id="rId10" Type="http://schemas.openxmlformats.org/officeDocument/2006/relationships/tags" Target="../tags/tag204.xml"/><Relationship Id="rId11" Type="http://schemas.openxmlformats.org/officeDocument/2006/relationships/slideMaster" Target="../slideMasters/slideMaster3.xml"/><Relationship Id="rId1" Type="http://schemas.openxmlformats.org/officeDocument/2006/relationships/tags" Target="../tags/tag195.xml"/><Relationship Id="rId2" Type="http://schemas.openxmlformats.org/officeDocument/2006/relationships/tags" Target="../tags/tag19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4" Type="http://schemas.openxmlformats.org/officeDocument/2006/relationships/tags" Target="../tags/tag208.xml"/><Relationship Id="rId5" Type="http://schemas.openxmlformats.org/officeDocument/2006/relationships/tags" Target="../tags/tag209.xml"/><Relationship Id="rId6" Type="http://schemas.openxmlformats.org/officeDocument/2006/relationships/tags" Target="../tags/tag210.xml"/><Relationship Id="rId7" Type="http://schemas.openxmlformats.org/officeDocument/2006/relationships/tags" Target="../tags/tag211.xml"/><Relationship Id="rId8" Type="http://schemas.openxmlformats.org/officeDocument/2006/relationships/tags" Target="../tags/tag212.xml"/><Relationship Id="rId9" Type="http://schemas.openxmlformats.org/officeDocument/2006/relationships/tags" Target="../tags/tag213.xml"/><Relationship Id="rId10" Type="http://schemas.openxmlformats.org/officeDocument/2006/relationships/slideMaster" Target="../slideMasters/slideMaster4.xml"/><Relationship Id="rId1" Type="http://schemas.openxmlformats.org/officeDocument/2006/relationships/tags" Target="../tags/tag205.xml"/><Relationship Id="rId2" Type="http://schemas.openxmlformats.org/officeDocument/2006/relationships/tags" Target="../tags/tag20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image" Target="../media/image1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纯背景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47320" y="12843510"/>
            <a:ext cx="5906770" cy="725170"/>
            <a:chOff x="173" y="20464"/>
            <a:chExt cx="9302" cy="1142"/>
          </a:xfrm>
        </p:grpSpPr>
        <p:sp>
          <p:nvSpPr>
            <p:cNvPr id="50" name="| 深圳维格智数科技有限公司"/>
            <p:cNvSpPr txBox="1"/>
            <p:nvPr userDrawn="1"/>
          </p:nvSpPr>
          <p:spPr>
            <a:xfrm>
              <a:off x="4003" y="20755"/>
              <a:ext cx="5473" cy="66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1437" tIns="71437" rIns="71437" bIns="71437" anchor="ctr">
              <a:spAutoFit/>
            </a:bodyPr>
            <a:lstStyle>
              <a:lvl1pPr>
                <a:defRPr sz="1800">
                  <a:solidFill>
                    <a:srgbClr val="D6D5D5"/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lvl1pPr>
            </a:lstStyle>
            <a:p>
              <a:r>
                <a:rPr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|  深圳维格智数科技有限公司</a:t>
              </a:r>
            </a:p>
          </p:txBody>
        </p:sp>
        <p:pic>
          <p:nvPicPr>
            <p:cNvPr id="53" name="图像" descr="图像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3" y="20464"/>
              <a:ext cx="4726" cy="114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5" name="任意多边形: 形状 4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4599898" y="6296014"/>
            <a:ext cx="12845954" cy="1833152"/>
          </a:xfrm>
        </p:spPr>
        <p:txBody>
          <a:bodyPr anchor="t">
            <a:normAutofit/>
          </a:bodyPr>
          <a:lstStyle>
            <a:lvl1pPr marL="0" indent="0" algn="l">
              <a:buNone/>
              <a:defRPr sz="72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4599898" y="3065418"/>
            <a:ext cx="12845954" cy="2991392"/>
          </a:xfrm>
        </p:spPr>
        <p:txBody>
          <a:bodyPr anchor="b">
            <a:normAutofit/>
          </a:bodyPr>
          <a:lstStyle>
            <a:lvl1pPr algn="l">
              <a:defRPr sz="9600" baseline="0">
                <a:solidFill>
                  <a:schemeClr val="accent1"/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1"/>
            </p:custDataLst>
          </p:nvPr>
        </p:nvSpPr>
        <p:spPr>
          <a:xfrm>
            <a:off x="4599898" y="8408852"/>
            <a:ext cx="3600000" cy="900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4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2"/>
            </p:custDataLst>
          </p:nvPr>
        </p:nvSpPr>
        <p:spPr>
          <a:xfrm>
            <a:off x="4599898" y="9448556"/>
            <a:ext cx="3600000" cy="900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4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6" name="任意多边形: 形状 15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8" name="任意多边形: 形状 17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1339764" y="1905016"/>
            <a:ext cx="21704474" cy="10777814"/>
          </a:xfrm>
        </p:spPr>
        <p:txBody>
          <a:bodyPr vert="horz" lIns="100800" tIns="0" rIns="82800" bIns="0" rtlCol="0">
            <a:normAutofit/>
          </a:bodyPr>
          <a:lstStyle>
            <a:lvl1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90000" tIns="46800" rIns="90000" bIns="46800" rtlCol="0">
            <a:normAutofit/>
          </a:bodyPr>
          <a:lstStyle>
            <a:lvl1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12477754" y="1905016"/>
            <a:ext cx="10566484" cy="1077781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339764" y="886468"/>
            <a:ext cx="21704474" cy="883928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1339860" y="1905016"/>
            <a:ext cx="10566484" cy="762006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4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1339850" y="2813050"/>
            <a:ext cx="10566400" cy="9869504"/>
          </a:xfrm>
        </p:spPr>
        <p:txBody>
          <a:bodyPr vert="horz" lIns="90000" tIns="46800" rIns="90000" bIns="46800" rtlCol="0">
            <a:normAutofit/>
          </a:bodyPr>
          <a:lstStyle>
            <a:lvl1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12471500" y="1905016"/>
            <a:ext cx="10566484" cy="762006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4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12471500" y="2813050"/>
            <a:ext cx="10566484" cy="9869504"/>
          </a:xfrm>
        </p:spPr>
        <p:txBody>
          <a:bodyPr vert="horz" lIns="90000" tIns="46800" rIns="90000" bIns="46800" rtlCol="0">
            <a:normAutofit/>
          </a:bodyPr>
          <a:lstStyle>
            <a:lvl1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汉仪旗黑-85S" panose="00020600040101010101" pitchFamily="18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339860" y="886468"/>
            <a:ext cx="21704474" cy="883928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1339860" y="1905016"/>
            <a:ext cx="10566484" cy="10777814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3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12477850" y="1905016"/>
            <a:ext cx="10566484" cy="10777814"/>
          </a:xfrm>
        </p:spPr>
        <p:txBody>
          <a:bodyPr vert="horz" lIns="90000" tIns="46800" rIns="90000" bIns="46800" rtlCol="0">
            <a:normAutofit/>
          </a:bodyPr>
          <a:lstStyle>
            <a:lvl1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3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2019/8/23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21142270" y="1905016"/>
            <a:ext cx="1901968" cy="10777814"/>
          </a:xfrm>
        </p:spPr>
        <p:txBody>
          <a:bodyPr vert="eaVert" lIns="90000" tIns="46800" rIns="90000" bIns="468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1339850" y="1905000"/>
            <a:ext cx="19656202" cy="10777814"/>
          </a:xfrm>
        </p:spPr>
        <p:txBody>
          <a:bodyPr vert="eaVert" lIns="90000" tIns="46800" rIns="90000" bIns="46800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3"/>
            </p:custDataLst>
          </p:nvPr>
        </p:nvSpPr>
        <p:spPr>
          <a:xfrm>
            <a:off x="-6350" y="81534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339860" y="1905016"/>
            <a:ext cx="21704474" cy="10777814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7338014" y="3660516"/>
            <a:ext cx="11937368" cy="3567320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90204" pitchFamily="34" charset="0"/>
              <a:buNone/>
              <a:defRPr sz="17600" baseline="0">
                <a:solidFill>
                  <a:schemeClr val="accent1"/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 flipH="1">
            <a:off x="19498310" y="7620"/>
            <a:ext cx="2990850" cy="3637280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 flipH="1">
            <a:off x="19498310" y="7620"/>
            <a:ext cx="4879340" cy="5297170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436880" y="1186180"/>
            <a:ext cx="5271770" cy="3599180"/>
          </a:xfrm>
          <a:custGeom>
            <a:avLst/>
            <a:gdLst>
              <a:gd name="connsiteX0" fmla="*/ 2639270 w 2636108"/>
              <a:gd name="connsiteY0" fmla="*/ 1802813 h 1799650"/>
              <a:gd name="connsiteX1" fmla="*/ 700210 w 2636108"/>
              <a:gd name="connsiteY1" fmla="*/ 1663403 h 1799650"/>
              <a:gd name="connsiteX2" fmla="*/ 3162 w 2636108"/>
              <a:gd name="connsiteY2" fmla="*/ 3162 h 17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1799650">
                <a:moveTo>
                  <a:pt x="2639270" y="1802813"/>
                </a:moveTo>
                <a:lnTo>
                  <a:pt x="700210" y="1663403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5"/>
            </p:custDataLst>
          </p:nvPr>
        </p:nvSpPr>
        <p:spPr>
          <a:xfrm flipH="1">
            <a:off x="843280" y="9056370"/>
            <a:ext cx="4144010" cy="4194810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>
            <p:custDataLst>
              <p:tags r:id="rId6"/>
            </p:custDataLst>
          </p:nvPr>
        </p:nvSpPr>
        <p:spPr>
          <a:xfrm flipH="1">
            <a:off x="-6350" y="8638540"/>
            <a:ext cx="5969000" cy="5057140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>
            <p:custDataLst>
              <p:tags r:id="rId7"/>
            </p:custDataLst>
          </p:nvPr>
        </p:nvSpPr>
        <p:spPr>
          <a:xfrm flipH="1">
            <a:off x="5026660" y="9056370"/>
            <a:ext cx="3815080" cy="4638040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8"/>
            </p:custDataLst>
          </p:nvPr>
        </p:nvSpPr>
        <p:spPr>
          <a:xfrm flipH="1">
            <a:off x="7251700" y="12655550"/>
            <a:ext cx="4271010" cy="1038860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9"/>
            </p:custDataLst>
          </p:nvPr>
        </p:nvSpPr>
        <p:spPr>
          <a:xfrm flipH="1">
            <a:off x="-6350" y="7620"/>
            <a:ext cx="3764280" cy="5854700"/>
          </a:xfrm>
          <a:custGeom>
            <a:avLst/>
            <a:gdLst>
              <a:gd name="connsiteX0" fmla="*/ 908690 w 1882029"/>
              <a:gd name="connsiteY0" fmla="*/ 3162 h 2927600"/>
              <a:gd name="connsiteX1" fmla="*/ 518344 w 1882029"/>
              <a:gd name="connsiteY1" fmla="*/ 3162 h 2927600"/>
              <a:gd name="connsiteX2" fmla="*/ 3162 w 1882029"/>
              <a:gd name="connsiteY2" fmla="*/ 2930763 h 2927600"/>
              <a:gd name="connsiteX3" fmla="*/ 1885191 w 1882029"/>
              <a:gd name="connsiteY3" fmla="*/ 2208368 h 2927600"/>
              <a:gd name="connsiteX4" fmla="*/ 1885191 w 1882029"/>
              <a:gd name="connsiteY4" fmla="*/ 1442882 h 2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2029" h="2927600">
                <a:moveTo>
                  <a:pt x="908690" y="3162"/>
                </a:moveTo>
                <a:lnTo>
                  <a:pt x="518344" y="3162"/>
                </a:lnTo>
                <a:lnTo>
                  <a:pt x="3162" y="2930763"/>
                </a:lnTo>
                <a:lnTo>
                  <a:pt x="1885191" y="2208368"/>
                </a:lnTo>
                <a:lnTo>
                  <a:pt x="1885191" y="144288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4" name="任意多边形: 形状 13"/>
          <p:cNvSpPr/>
          <p:nvPr>
            <p:custDataLst>
              <p:tags r:id="rId10"/>
            </p:custDataLst>
          </p:nvPr>
        </p:nvSpPr>
        <p:spPr>
          <a:xfrm flipH="1">
            <a:off x="21386800" y="7620"/>
            <a:ext cx="2990850" cy="4512310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1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0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21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0091400" y="0"/>
            <a:ext cx="4292600" cy="3637796"/>
            <a:chOff x="9197975" y="4321175"/>
            <a:chExt cx="2997200" cy="2540000"/>
          </a:xfrm>
        </p:grpSpPr>
        <p:sp>
          <p:nvSpPr>
            <p:cNvPr id="7" name="任意多边形: 形状 6"/>
            <p:cNvSpPr/>
            <p:nvPr>
              <p:custDataLst>
                <p:tags r:id="rId8"/>
              </p:custDataLst>
            </p:nvPr>
          </p:nvSpPr>
          <p:spPr>
            <a:xfrm>
              <a:off x="9686925" y="4530725"/>
              <a:ext cx="2082800" cy="2108200"/>
            </a:xfrm>
            <a:custGeom>
              <a:avLst/>
              <a:gdLst>
                <a:gd name="connsiteX0" fmla="*/ 2079625 w 2082800"/>
                <a:gd name="connsiteY0" fmla="*/ 123825 h 2108200"/>
                <a:gd name="connsiteX1" fmla="*/ 885825 w 2082800"/>
                <a:gd name="connsiteY1" fmla="*/ 2105025 h 2108200"/>
                <a:gd name="connsiteX2" fmla="*/ 3175 w 2082800"/>
                <a:gd name="connsiteY2" fmla="*/ 3175 h 210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2800" h="2108200">
                  <a:moveTo>
                    <a:pt x="2079625" y="123825"/>
                  </a:moveTo>
                  <a:lnTo>
                    <a:pt x="885825" y="210502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/>
            </a:p>
          </p:txBody>
        </p:sp>
        <p:sp>
          <p:nvSpPr>
            <p:cNvPr id="8" name="任意多边形: 形状 7"/>
            <p:cNvSpPr/>
            <p:nvPr>
              <p:custDataLst>
                <p:tags r:id="rId9"/>
              </p:custDataLst>
            </p:nvPr>
          </p:nvSpPr>
          <p:spPr>
            <a:xfrm flipV="1">
              <a:off x="9197975" y="4321175"/>
              <a:ext cx="2997200" cy="2540000"/>
            </a:xfrm>
            <a:custGeom>
              <a:avLst/>
              <a:gdLst>
                <a:gd name="connsiteX0" fmla="*/ 2994025 w 2997200"/>
                <a:gd name="connsiteY0" fmla="*/ 2536825 h 2540000"/>
                <a:gd name="connsiteX1" fmla="*/ 3175 w 2997200"/>
                <a:gd name="connsiteY1" fmla="*/ 2536825 h 2540000"/>
                <a:gd name="connsiteX2" fmla="*/ 2994025 w 2997200"/>
                <a:gd name="connsiteY2" fmla="*/ 3175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7200" h="2540000">
                  <a:moveTo>
                    <a:pt x="2994025" y="2536825"/>
                  </a:moveTo>
                  <a:lnTo>
                    <a:pt x="3175" y="2536825"/>
                  </a:lnTo>
                  <a:lnTo>
                    <a:pt x="2994025" y="3175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/>
            </a:p>
          </p:txBody>
        </p:sp>
      </p:grp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 flipH="1">
            <a:off x="278130" y="11615420"/>
            <a:ext cx="1389380" cy="1931670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 dirty="0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 flipH="1">
            <a:off x="-6350" y="11225530"/>
            <a:ext cx="2146300" cy="2470150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585600" y="608400"/>
            <a:ext cx="23212800" cy="1249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21811954" y="1018572"/>
            <a:ext cx="1834004" cy="1253458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22489260" y="609550"/>
            <a:ext cx="1310632" cy="2036318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4"/>
            </p:custDataLst>
          </p:nvPr>
        </p:nvSpPr>
        <p:spPr>
          <a:xfrm flipH="1" flipV="1">
            <a:off x="738040" y="11443970"/>
            <a:ext cx="1834004" cy="1253458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 userDrawn="1">
            <p:custDataLst>
              <p:tags r:id="rId5"/>
            </p:custDataLst>
          </p:nvPr>
        </p:nvSpPr>
        <p:spPr>
          <a:xfrm flipH="1" flipV="1">
            <a:off x="584106" y="11070132"/>
            <a:ext cx="1310632" cy="2036318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563200" y="2498400"/>
            <a:ext cx="19252800" cy="1447200"/>
          </a:xfrm>
        </p:spPr>
        <p:txBody>
          <a:bodyPr anchor="ctr"/>
          <a:lstStyle>
            <a:lvl1pPr>
              <a:defRPr sz="6400"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2562226" y="4327200"/>
            <a:ext cx="19253200" cy="6890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 userDrawn="1">
            <p:custDataLst>
              <p:tags r:id="rId1"/>
            </p:custDataLst>
          </p:nvPr>
        </p:nvSpPr>
        <p:spPr>
          <a:xfrm>
            <a:off x="22814396" y="12258108"/>
            <a:ext cx="1308640" cy="132459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22507186" y="12126446"/>
            <a:ext cx="1883164" cy="159590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 userDrawn="1">
            <p:custDataLst>
              <p:tags r:id="rId3"/>
            </p:custDataLst>
          </p:nvPr>
        </p:nvSpPr>
        <p:spPr>
          <a:xfrm>
            <a:off x="21601112" y="12258108"/>
            <a:ext cx="1200916" cy="146424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 userDrawn="1">
            <p:custDataLst>
              <p:tags r:id="rId4"/>
            </p:custDataLst>
          </p:nvPr>
        </p:nvSpPr>
        <p:spPr>
          <a:xfrm>
            <a:off x="20756880" y="13391198"/>
            <a:ext cx="1344548" cy="3311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4" name="任意多边形: 形状 13"/>
          <p:cNvSpPr/>
          <p:nvPr userDrawn="1">
            <p:custDataLst>
              <p:tags r:id="rId5"/>
            </p:custDataLst>
          </p:nvPr>
        </p:nvSpPr>
        <p:spPr>
          <a:xfrm flipH="1">
            <a:off x="22293518" y="7620"/>
            <a:ext cx="1277494" cy="1553606"/>
          </a:xfrm>
          <a:custGeom>
            <a:avLst/>
            <a:gdLst>
              <a:gd name="connsiteX0" fmla="*/ 1498646 w 1495484"/>
              <a:gd name="connsiteY0" fmla="*/ 3162 h 1818661"/>
              <a:gd name="connsiteX1" fmla="*/ 91877 w 1495484"/>
              <a:gd name="connsiteY1" fmla="*/ 1523993 h 1818661"/>
              <a:gd name="connsiteX2" fmla="*/ 3162 w 1495484"/>
              <a:gd name="connsiteY2" fmla="*/ 1821823 h 1818661"/>
              <a:gd name="connsiteX3" fmla="*/ 1422605 w 1495484"/>
              <a:gd name="connsiteY3" fmla="*/ 1328820 h 18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1818661">
                <a:moveTo>
                  <a:pt x="1498646" y="3162"/>
                </a:moveTo>
                <a:lnTo>
                  <a:pt x="91877" y="1523993"/>
                </a:lnTo>
                <a:lnTo>
                  <a:pt x="3162" y="1821823"/>
                </a:lnTo>
                <a:lnTo>
                  <a:pt x="1422605" y="13288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5" name="任意多边形: 形状 14"/>
          <p:cNvSpPr/>
          <p:nvPr userDrawn="1">
            <p:custDataLst>
              <p:tags r:id="rId6"/>
            </p:custDataLst>
          </p:nvPr>
        </p:nvSpPr>
        <p:spPr>
          <a:xfrm flipH="1">
            <a:off x="22293518" y="7620"/>
            <a:ext cx="2084132" cy="2262602"/>
          </a:xfrm>
          <a:custGeom>
            <a:avLst/>
            <a:gdLst>
              <a:gd name="connsiteX0" fmla="*/ 3162 w 2439667"/>
              <a:gd name="connsiteY0" fmla="*/ 3162 h 2648781"/>
              <a:gd name="connsiteX1" fmla="*/ 2442829 w 2439667"/>
              <a:gd name="connsiteY1" fmla="*/ 3162 h 2648781"/>
              <a:gd name="connsiteX2" fmla="*/ 3162 w 2439667"/>
              <a:gd name="connsiteY2" fmla="*/ 2651944 h 264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9667" h="2648781">
                <a:moveTo>
                  <a:pt x="3162" y="3162"/>
                </a:moveTo>
                <a:lnTo>
                  <a:pt x="2442829" y="3162"/>
                </a:lnTo>
                <a:lnTo>
                  <a:pt x="3162" y="265194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 flipH="1">
            <a:off x="23100156" y="7620"/>
            <a:ext cx="1277494" cy="1927362"/>
          </a:xfrm>
          <a:custGeom>
            <a:avLst/>
            <a:gdLst>
              <a:gd name="connsiteX0" fmla="*/ 1498646 w 1495484"/>
              <a:gd name="connsiteY0" fmla="*/ 3162 h 2255900"/>
              <a:gd name="connsiteX1" fmla="*/ 3162 w 1495484"/>
              <a:gd name="connsiteY1" fmla="*/ 3162 h 2255900"/>
              <a:gd name="connsiteX2" fmla="*/ 3162 w 1495484"/>
              <a:gd name="connsiteY2" fmla="*/ 1821823 h 2255900"/>
              <a:gd name="connsiteX3" fmla="*/ 814272 w 1495484"/>
              <a:gd name="connsiteY3" fmla="*/ 2259062 h 22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5484" h="2255900">
                <a:moveTo>
                  <a:pt x="1498646" y="3162"/>
                </a:moveTo>
                <a:lnTo>
                  <a:pt x="3162" y="3162"/>
                </a:lnTo>
                <a:lnTo>
                  <a:pt x="3162" y="1821823"/>
                </a:lnTo>
                <a:lnTo>
                  <a:pt x="814272" y="22590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9646920" cy="1373251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66400" y="1540800"/>
            <a:ext cx="7920000" cy="1764000"/>
          </a:xfrm>
        </p:spPr>
        <p:txBody>
          <a:bodyPr anchor="ctr"/>
          <a:lstStyle>
            <a:lvl1pPr>
              <a:defRPr sz="72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73600" y="3528000"/>
            <a:ext cx="7912800" cy="8186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10202400" y="1539876"/>
            <a:ext cx="12960000" cy="10175874"/>
          </a:xfrm>
        </p:spPr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9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9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9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9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 flipH="1" flipV="1">
            <a:off x="0" y="11204194"/>
            <a:ext cx="2452130" cy="2511806"/>
            <a:chOff x="10969109" y="-3175"/>
            <a:chExt cx="1226065" cy="1255903"/>
          </a:xfrm>
        </p:grpSpPr>
        <p:sp>
          <p:nvSpPr>
            <p:cNvPr id="12" name="任意多边形: 形状 11"/>
            <p:cNvSpPr/>
            <p:nvPr>
              <p:custDataLst>
                <p:tags r:id="rId9"/>
              </p:custDataLst>
            </p:nvPr>
          </p:nvSpPr>
          <p:spPr>
            <a:xfrm>
              <a:off x="10969109" y="249091"/>
              <a:ext cx="1131126" cy="773072"/>
            </a:xfrm>
            <a:custGeom>
              <a:avLst/>
              <a:gdLst>
                <a:gd name="connsiteX0" fmla="*/ 2644775 w 2647950"/>
                <a:gd name="connsiteY0" fmla="*/ 1806575 h 1809750"/>
                <a:gd name="connsiteX1" fmla="*/ 701675 w 2647950"/>
                <a:gd name="connsiteY1" fmla="*/ 1666875 h 1809750"/>
                <a:gd name="connsiteX2" fmla="*/ 3175 w 2647950"/>
                <a:gd name="connsiteY2" fmla="*/ 3175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950" h="1809750">
                  <a:moveTo>
                    <a:pt x="2644775" y="1806575"/>
                  </a:moveTo>
                  <a:lnTo>
                    <a:pt x="701675" y="166687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/>
            </a:p>
          </p:txBody>
        </p:sp>
        <p:sp>
          <p:nvSpPr>
            <p:cNvPr id="13" name="任意多边形: 形状 12"/>
            <p:cNvSpPr/>
            <p:nvPr>
              <p:custDataLst>
                <p:tags r:id="rId10"/>
              </p:custDataLst>
            </p:nvPr>
          </p:nvSpPr>
          <p:spPr>
            <a:xfrm>
              <a:off x="11386839" y="-3175"/>
              <a:ext cx="808335" cy="1255903"/>
            </a:xfrm>
            <a:custGeom>
              <a:avLst/>
              <a:gdLst>
                <a:gd name="connsiteX0" fmla="*/ 910590 w 1892300"/>
                <a:gd name="connsiteY0" fmla="*/ 3175 h 2940050"/>
                <a:gd name="connsiteX1" fmla="*/ 519430 w 1892300"/>
                <a:gd name="connsiteY1" fmla="*/ 3175 h 2940050"/>
                <a:gd name="connsiteX2" fmla="*/ 3175 w 1892300"/>
                <a:gd name="connsiteY2" fmla="*/ 2936875 h 2940050"/>
                <a:gd name="connsiteX3" fmla="*/ 1889125 w 1892300"/>
                <a:gd name="connsiteY3" fmla="*/ 2212975 h 2940050"/>
                <a:gd name="connsiteX4" fmla="*/ 1889125 w 1892300"/>
                <a:gd name="connsiteY4" fmla="*/ 1445895 h 29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940050">
                  <a:moveTo>
                    <a:pt x="910590" y="3175"/>
                  </a:moveTo>
                  <a:lnTo>
                    <a:pt x="519430" y="3175"/>
                  </a:lnTo>
                  <a:lnTo>
                    <a:pt x="3175" y="2936875"/>
                  </a:lnTo>
                  <a:lnTo>
                    <a:pt x="1889125" y="2212975"/>
                  </a:lnTo>
                  <a:lnTo>
                    <a:pt x="1889125" y="14458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/>
            </a:p>
          </p:txBody>
        </p:sp>
      </p:grp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4384000" cy="532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24000" y="1562400"/>
            <a:ext cx="21952800" cy="1252800"/>
          </a:xfrm>
        </p:spPr>
        <p:txBody>
          <a:bodyPr anchor="ctr"/>
          <a:lstStyle>
            <a:lvl1pPr algn="ctr">
              <a:defRPr sz="7200"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224000" y="3319200"/>
            <a:ext cx="2195195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1225550" y="5616000"/>
            <a:ext cx="21931200" cy="68616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1938218" y="-6350"/>
            <a:ext cx="2452130" cy="2511806"/>
            <a:chOff x="10969109" y="-3175"/>
            <a:chExt cx="1226065" cy="1255903"/>
          </a:xfrm>
        </p:grpSpPr>
        <p:sp>
          <p:nvSpPr>
            <p:cNvPr id="11" name="任意多边形: 形状 10"/>
            <p:cNvSpPr/>
            <p:nvPr>
              <p:custDataLst>
                <p:tags r:id="rId9"/>
              </p:custDataLst>
            </p:nvPr>
          </p:nvSpPr>
          <p:spPr>
            <a:xfrm>
              <a:off x="10969109" y="249091"/>
              <a:ext cx="1131126" cy="773072"/>
            </a:xfrm>
            <a:custGeom>
              <a:avLst/>
              <a:gdLst>
                <a:gd name="connsiteX0" fmla="*/ 2644775 w 2647950"/>
                <a:gd name="connsiteY0" fmla="*/ 1806575 h 1809750"/>
                <a:gd name="connsiteX1" fmla="*/ 701675 w 2647950"/>
                <a:gd name="connsiteY1" fmla="*/ 1666875 h 1809750"/>
                <a:gd name="connsiteX2" fmla="*/ 3175 w 2647950"/>
                <a:gd name="connsiteY2" fmla="*/ 3175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950" h="1809750">
                  <a:moveTo>
                    <a:pt x="2644775" y="1806575"/>
                  </a:moveTo>
                  <a:lnTo>
                    <a:pt x="701675" y="166687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/>
            </a:p>
          </p:txBody>
        </p:sp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>
              <a:off x="11386839" y="-3175"/>
              <a:ext cx="808335" cy="1255903"/>
            </a:xfrm>
            <a:custGeom>
              <a:avLst/>
              <a:gdLst>
                <a:gd name="connsiteX0" fmla="*/ 910590 w 1892300"/>
                <a:gd name="connsiteY0" fmla="*/ 3175 h 2940050"/>
                <a:gd name="connsiteX1" fmla="*/ 519430 w 1892300"/>
                <a:gd name="connsiteY1" fmla="*/ 3175 h 2940050"/>
                <a:gd name="connsiteX2" fmla="*/ 3175 w 1892300"/>
                <a:gd name="connsiteY2" fmla="*/ 2936875 h 2940050"/>
                <a:gd name="connsiteX3" fmla="*/ 1889125 w 1892300"/>
                <a:gd name="connsiteY3" fmla="*/ 2212975 h 2940050"/>
                <a:gd name="connsiteX4" fmla="*/ 1889125 w 1892300"/>
                <a:gd name="connsiteY4" fmla="*/ 1445895 h 29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940050">
                  <a:moveTo>
                    <a:pt x="910590" y="3175"/>
                  </a:moveTo>
                  <a:lnTo>
                    <a:pt x="519430" y="3175"/>
                  </a:lnTo>
                  <a:lnTo>
                    <a:pt x="3175" y="2936875"/>
                  </a:lnTo>
                  <a:lnTo>
                    <a:pt x="1889125" y="2212975"/>
                  </a:lnTo>
                  <a:lnTo>
                    <a:pt x="1889125" y="14458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800"/>
            </a:p>
          </p:txBody>
        </p:sp>
      </p:grp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10058402"/>
            <a:ext cx="24384000" cy="365759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209600" y="1339200"/>
            <a:ext cx="21952800" cy="1130400"/>
          </a:xfrm>
        </p:spPr>
        <p:txBody>
          <a:bodyPr anchor="ctr"/>
          <a:lstStyle>
            <a:lvl1pPr algn="ctr">
              <a:defRPr sz="6400"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09674" y="3362400"/>
            <a:ext cx="21981600" cy="6422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1188000" y="10360800"/>
            <a:ext cx="22003200" cy="202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1"/>
            </p:custDataLst>
          </p:nvPr>
        </p:nvSpPr>
        <p:spPr>
          <a:xfrm flipH="1">
            <a:off x="403828" y="12017964"/>
            <a:ext cx="2000610" cy="1516970"/>
          </a:xfrm>
          <a:custGeom>
            <a:avLst/>
            <a:gdLst>
              <a:gd name="connsiteX0" fmla="*/ 2075295 w 2072133"/>
              <a:gd name="connsiteY0" fmla="*/ 123561 h 2097480"/>
              <a:gd name="connsiteX1" fmla="*/ 883977 w 2072133"/>
              <a:gd name="connsiteY1" fmla="*/ 2100642 h 2097480"/>
              <a:gd name="connsiteX2" fmla="*/ 3162 w 2072133"/>
              <a:gd name="connsiteY2" fmla="*/ 3162 h 209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2133" h="2097480">
                <a:moveTo>
                  <a:pt x="2075295" y="123561"/>
                </a:moveTo>
                <a:lnTo>
                  <a:pt x="883977" y="2100642"/>
                </a:lnTo>
                <a:lnTo>
                  <a:pt x="3162" y="3162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4" name="任意多边形: 形状 13"/>
          <p:cNvSpPr/>
          <p:nvPr userDrawn="1">
            <p:custDataLst>
              <p:tags r:id="rId2"/>
            </p:custDataLst>
          </p:nvPr>
        </p:nvSpPr>
        <p:spPr>
          <a:xfrm flipH="1">
            <a:off x="-6350" y="11866864"/>
            <a:ext cx="2881664" cy="1828814"/>
          </a:xfrm>
          <a:custGeom>
            <a:avLst/>
            <a:gdLst>
              <a:gd name="connsiteX0" fmla="*/ 2987794 w 2984632"/>
              <a:gd name="connsiteY0" fmla="*/ 2531544 h 2528382"/>
              <a:gd name="connsiteX1" fmla="*/ 3162 w 2984632"/>
              <a:gd name="connsiteY1" fmla="*/ 2531544 h 2528382"/>
              <a:gd name="connsiteX2" fmla="*/ 2987794 w 2984632"/>
              <a:gd name="connsiteY2" fmla="*/ 3162 h 252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4632" h="2528382">
                <a:moveTo>
                  <a:pt x="2987794" y="2531544"/>
                </a:moveTo>
                <a:lnTo>
                  <a:pt x="3162" y="2531544"/>
                </a:lnTo>
                <a:lnTo>
                  <a:pt x="2987794" y="3162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5" name="任意多边形: 形状 14"/>
          <p:cNvSpPr/>
          <p:nvPr userDrawn="1">
            <p:custDataLst>
              <p:tags r:id="rId3"/>
            </p:custDataLst>
          </p:nvPr>
        </p:nvSpPr>
        <p:spPr>
          <a:xfrm flipH="1">
            <a:off x="2423444" y="12017964"/>
            <a:ext cx="1841812" cy="1677254"/>
          </a:xfrm>
          <a:custGeom>
            <a:avLst/>
            <a:gdLst>
              <a:gd name="connsiteX0" fmla="*/ 327606 w 1907376"/>
              <a:gd name="connsiteY0" fmla="*/ 2322430 h 2319268"/>
              <a:gd name="connsiteX1" fmla="*/ 1906736 w 1907376"/>
              <a:gd name="connsiteY1" fmla="*/ 2322430 h 2319268"/>
              <a:gd name="connsiteX2" fmla="*/ 333309 w 1907376"/>
              <a:gd name="connsiteY2" fmla="*/ 3162 h 2319268"/>
              <a:gd name="connsiteX3" fmla="*/ 3162 w 1907376"/>
              <a:gd name="connsiteY3" fmla="*/ 1876953 h 2319268"/>
              <a:gd name="connsiteX4" fmla="*/ 795895 w 1907376"/>
              <a:gd name="connsiteY4" fmla="*/ 1923212 h 231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376" h="2319268">
                <a:moveTo>
                  <a:pt x="327606" y="2322430"/>
                </a:moveTo>
                <a:lnTo>
                  <a:pt x="1906736" y="2322430"/>
                </a:lnTo>
                <a:lnTo>
                  <a:pt x="333309" y="3162"/>
                </a:lnTo>
                <a:lnTo>
                  <a:pt x="3162" y="1876953"/>
                </a:lnTo>
                <a:lnTo>
                  <a:pt x="795895" y="1923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flipH="1">
            <a:off x="3497630" y="13319536"/>
            <a:ext cx="2061922" cy="375682"/>
          </a:xfrm>
          <a:custGeom>
            <a:avLst/>
            <a:gdLst>
              <a:gd name="connsiteX0" fmla="*/ 1344029 w 2135501"/>
              <a:gd name="connsiteY0" fmla="*/ 77302 h 519617"/>
              <a:gd name="connsiteX1" fmla="*/ 64629 w 2135501"/>
              <a:gd name="connsiteY1" fmla="*/ 3162 h 519617"/>
              <a:gd name="connsiteX2" fmla="*/ 3162 w 2135501"/>
              <a:gd name="connsiteY2" fmla="*/ 522779 h 519617"/>
              <a:gd name="connsiteX3" fmla="*/ 1266086 w 2135501"/>
              <a:gd name="connsiteY3" fmla="*/ 522779 h 519617"/>
              <a:gd name="connsiteX4" fmla="*/ 1668472 w 2135501"/>
              <a:gd name="connsiteY4" fmla="*/ 522779 h 519617"/>
              <a:gd name="connsiteX5" fmla="*/ 2136762 w 2135501"/>
              <a:gd name="connsiteY5" fmla="*/ 123561 h 5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5501" h="519617">
                <a:moveTo>
                  <a:pt x="1344029" y="77302"/>
                </a:moveTo>
                <a:lnTo>
                  <a:pt x="64629" y="3162"/>
                </a:lnTo>
                <a:lnTo>
                  <a:pt x="3162" y="522779"/>
                </a:lnTo>
                <a:lnTo>
                  <a:pt x="1266086" y="522779"/>
                </a:lnTo>
                <a:lnTo>
                  <a:pt x="1668472" y="522779"/>
                </a:lnTo>
                <a:lnTo>
                  <a:pt x="2136762" y="123561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3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24384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59200" y="475200"/>
            <a:ext cx="22075200" cy="8839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159200" y="3326400"/>
            <a:ext cx="10684800" cy="57888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12484800" y="3326400"/>
            <a:ext cx="10735200" cy="57888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  <a:lvl2pPr>
              <a:defRPr baseline="0">
                <a:latin typeface="(使用中文字体)"/>
                <a:ea typeface="微软雅黑" panose="020B0503020204020204" charset="-122"/>
              </a:defRPr>
            </a:lvl2pPr>
            <a:lvl3pPr>
              <a:defRPr baseline="0">
                <a:latin typeface="(使用中文字体)"/>
                <a:ea typeface="微软雅黑" panose="020B0503020204020204" charset="-122"/>
              </a:defRPr>
            </a:lvl3pPr>
            <a:lvl4pPr>
              <a:defRPr baseline="0">
                <a:latin typeface="(使用中文字体)"/>
                <a:ea typeface="微软雅黑" panose="020B0503020204020204" charset="-122"/>
              </a:defRPr>
            </a:lvl4pPr>
            <a:lvl5pPr>
              <a:defRPr baseline="0">
                <a:latin typeface="(使用中文字体)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1144800" y="9633600"/>
            <a:ext cx="10684800" cy="1562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12506400" y="9626400"/>
            <a:ext cx="10735200" cy="1562400"/>
          </a:xfrm>
        </p:spPr>
        <p:txBody>
          <a:bodyPr/>
          <a:lstStyle>
            <a:lvl1pPr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>
            <p:custDataLst>
              <p:tags r:id="rId1"/>
            </p:custDataLst>
          </p:nvPr>
        </p:nvSpPr>
        <p:spPr>
          <a:xfrm>
            <a:off x="-6350" y="408258"/>
            <a:ext cx="1973716" cy="2005758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-6350" y="-6350"/>
            <a:ext cx="1832736" cy="1076572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 flipH="1" flipV="1">
            <a:off x="22410284" y="11295634"/>
            <a:ext cx="1973716" cy="2005758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 userDrawn="1">
            <p:custDataLst>
              <p:tags r:id="rId4"/>
            </p:custDataLst>
          </p:nvPr>
        </p:nvSpPr>
        <p:spPr>
          <a:xfrm flipH="1" flipV="1">
            <a:off x="22551264" y="12639428"/>
            <a:ext cx="1832736" cy="1076572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1918448"/>
            <a:ext cx="24384000" cy="987910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045600" y="2678400"/>
            <a:ext cx="18288000" cy="4773600"/>
          </a:xfrm>
        </p:spPr>
        <p:txBody>
          <a:bodyPr anchor="b"/>
          <a:lstStyle>
            <a:lvl1pPr algn="ctr">
              <a:defRPr sz="12000" baseline="0">
                <a:latin typeface="(使用中文字体)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3044826" y="7725600"/>
            <a:ext cx="18288000" cy="3312000"/>
          </a:xfrm>
        </p:spPr>
        <p:txBody>
          <a:bodyPr/>
          <a:lstStyle>
            <a:lvl1pPr algn="ctr">
              <a:defRPr baseline="0">
                <a:latin typeface="(使用中文字体)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81232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C0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2895" y="13072745"/>
            <a:ext cx="811530" cy="480695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781232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C0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2895" y="13072745"/>
            <a:ext cx="811530" cy="480695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43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28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2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>
            <p:custDataLst>
              <p:tags r:id="rId1"/>
            </p:custDataLst>
          </p:nvPr>
        </p:nvSpPr>
        <p:spPr>
          <a:xfrm>
            <a:off x="20461134" y="10392506"/>
            <a:ext cx="3929214" cy="3329842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21102128" y="10667218"/>
            <a:ext cx="2730470" cy="2763768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ags" Target="../tags/tag12.xml"/><Relationship Id="rId21" Type="http://schemas.openxmlformats.org/officeDocument/2006/relationships/tags" Target="../tags/tag13.xml"/><Relationship Id="rId22" Type="http://schemas.openxmlformats.org/officeDocument/2006/relationships/tags" Target="../tags/tag14.xml"/><Relationship Id="rId23" Type="http://schemas.openxmlformats.org/officeDocument/2006/relationships/tags" Target="../tags/tag15.xml"/><Relationship Id="rId24" Type="http://schemas.openxmlformats.org/officeDocument/2006/relationships/tags" Target="../tags/tag16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339764" y="886460"/>
            <a:ext cx="21704474" cy="883928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1339764" y="1905016"/>
            <a:ext cx="21704474" cy="10777814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48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(使用中文字体)"/>
          <a:ea typeface="微软雅黑" panose="020B0503020204020204" charset="-122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(使用中文字体)"/>
          <a:ea typeface="微软雅黑" panose="020B0503020204020204" charset="-122"/>
          <a:cs typeface="+mn-cs"/>
        </a:defRPr>
      </a:lvl1pPr>
      <a:lvl2pPr marL="13716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(使用中文字体)"/>
          <a:ea typeface="微软雅黑" panose="020B0503020204020204" charset="-122"/>
          <a:cs typeface="+mn-cs"/>
        </a:defRPr>
      </a:lvl2pPr>
      <a:lvl3pPr marL="22860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(使用中文字体)"/>
          <a:ea typeface="微软雅黑" panose="020B0503020204020204" charset="-122"/>
          <a:cs typeface="+mn-cs"/>
        </a:defRPr>
      </a:lvl3pPr>
      <a:lvl4pPr marL="32004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(使用中文字体)"/>
          <a:ea typeface="微软雅黑" panose="020B0503020204020204" charset="-122"/>
          <a:cs typeface="+mn-cs"/>
        </a:defRPr>
      </a:lvl4pPr>
      <a:lvl5pPr marL="4114800" indent="-457200" algn="l" defTabSz="1828800" rtl="0" eaLnBrk="1" fontAlgn="auto" latinLnBrk="0" hangingPunct="1">
        <a:lnSpc>
          <a:spcPct val="120000"/>
        </a:lnSpc>
        <a:spcBef>
          <a:spcPct val="1000"/>
        </a:spcBef>
        <a:spcAft>
          <a:spcPts val="1000"/>
        </a:spcAft>
        <a:buFont typeface="Arial" panose="020B0604020202090204" pitchFamily="34" charset="0"/>
        <a:buChar char="•"/>
        <a:defRPr sz="32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(使用中文字体)"/>
          <a:ea typeface="微软雅黑" panose="020B0503020204020204" charset="-122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4" Type="http://schemas.openxmlformats.org/officeDocument/2006/relationships/tags" Target="../tags/tag295.xml"/><Relationship Id="rId5" Type="http://schemas.openxmlformats.org/officeDocument/2006/relationships/slideLayout" Target="../slideLayouts/slideLayout14.xml"/><Relationship Id="rId1" Type="http://schemas.openxmlformats.org/officeDocument/2006/relationships/tags" Target="../tags/tag292.xml"/><Relationship Id="rId2" Type="http://schemas.openxmlformats.org/officeDocument/2006/relationships/tags" Target="../tags/tag29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20" Type="http://schemas.openxmlformats.org/officeDocument/2006/relationships/image" Target="../media/image5.jpeg"/><Relationship Id="rId10" Type="http://schemas.openxmlformats.org/officeDocument/2006/relationships/tags" Target="../tags/tag223.xml"/><Relationship Id="rId11" Type="http://schemas.openxmlformats.org/officeDocument/2006/relationships/tags" Target="../tags/tag224.xml"/><Relationship Id="rId12" Type="http://schemas.openxmlformats.org/officeDocument/2006/relationships/tags" Target="../tags/tag225.xml"/><Relationship Id="rId13" Type="http://schemas.openxmlformats.org/officeDocument/2006/relationships/tags" Target="../tags/tag226.xml"/><Relationship Id="rId14" Type="http://schemas.openxmlformats.org/officeDocument/2006/relationships/tags" Target="../tags/tag227.xml"/><Relationship Id="rId15" Type="http://schemas.openxmlformats.org/officeDocument/2006/relationships/tags" Target="../tags/tag228.xml"/><Relationship Id="rId16" Type="http://schemas.openxmlformats.org/officeDocument/2006/relationships/tags" Target="../tags/tag229.xml"/><Relationship Id="rId17" Type="http://schemas.openxmlformats.org/officeDocument/2006/relationships/tags" Target="../tags/tag230.xml"/><Relationship Id="rId18" Type="http://schemas.openxmlformats.org/officeDocument/2006/relationships/tags" Target="../tags/tag231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214.xml"/><Relationship Id="rId2" Type="http://schemas.openxmlformats.org/officeDocument/2006/relationships/tags" Target="../tags/tag215.xml"/><Relationship Id="rId3" Type="http://schemas.openxmlformats.org/officeDocument/2006/relationships/tags" Target="../tags/tag216.xml"/><Relationship Id="rId4" Type="http://schemas.openxmlformats.org/officeDocument/2006/relationships/tags" Target="../tags/tag217.xml"/><Relationship Id="rId5" Type="http://schemas.openxmlformats.org/officeDocument/2006/relationships/tags" Target="../tags/tag218.xml"/><Relationship Id="rId6" Type="http://schemas.openxmlformats.org/officeDocument/2006/relationships/tags" Target="../tags/tag219.xml"/><Relationship Id="rId7" Type="http://schemas.openxmlformats.org/officeDocument/2006/relationships/tags" Target="../tags/tag220.xml"/><Relationship Id="rId8" Type="http://schemas.openxmlformats.org/officeDocument/2006/relationships/tags" Target="../tags/tag2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4" Type="http://schemas.openxmlformats.org/officeDocument/2006/relationships/tags" Target="../tags/tag235.xml"/><Relationship Id="rId5" Type="http://schemas.openxmlformats.org/officeDocument/2006/relationships/slideLayout" Target="../slideLayouts/slideLayout14.xml"/><Relationship Id="rId1" Type="http://schemas.openxmlformats.org/officeDocument/2006/relationships/tags" Target="../tags/tag232.xml"/><Relationship Id="rId2" Type="http://schemas.openxmlformats.org/officeDocument/2006/relationships/tags" Target="../tags/tag23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jpe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4" Type="http://schemas.openxmlformats.org/officeDocument/2006/relationships/tags" Target="../tags/tag239.xml"/><Relationship Id="rId5" Type="http://schemas.openxmlformats.org/officeDocument/2006/relationships/slideLayout" Target="../slideLayouts/slideLayout14.xml"/><Relationship Id="rId1" Type="http://schemas.openxmlformats.org/officeDocument/2006/relationships/tags" Target="../tags/tag236.xml"/><Relationship Id="rId2" Type="http://schemas.openxmlformats.org/officeDocument/2006/relationships/tags" Target="../tags/tag2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20" Type="http://schemas.openxmlformats.org/officeDocument/2006/relationships/tags" Target="../tags/tag259.xml"/><Relationship Id="rId21" Type="http://schemas.openxmlformats.org/officeDocument/2006/relationships/tags" Target="../tags/tag260.xml"/><Relationship Id="rId22" Type="http://schemas.openxmlformats.org/officeDocument/2006/relationships/tags" Target="../tags/tag261.xml"/><Relationship Id="rId23" Type="http://schemas.openxmlformats.org/officeDocument/2006/relationships/tags" Target="../tags/tag262.xml"/><Relationship Id="rId24" Type="http://schemas.openxmlformats.org/officeDocument/2006/relationships/tags" Target="../tags/tag263.xml"/><Relationship Id="rId25" Type="http://schemas.openxmlformats.org/officeDocument/2006/relationships/tags" Target="../tags/tag264.xml"/><Relationship Id="rId26" Type="http://schemas.openxmlformats.org/officeDocument/2006/relationships/tags" Target="../tags/tag265.xml"/><Relationship Id="rId27" Type="http://schemas.openxmlformats.org/officeDocument/2006/relationships/tags" Target="../tags/tag266.xml"/><Relationship Id="rId28" Type="http://schemas.openxmlformats.org/officeDocument/2006/relationships/tags" Target="../tags/tag267.xml"/><Relationship Id="rId29" Type="http://schemas.openxmlformats.org/officeDocument/2006/relationships/slideLayout" Target="../slideLayouts/slideLayout1.xml"/><Relationship Id="rId10" Type="http://schemas.openxmlformats.org/officeDocument/2006/relationships/tags" Target="../tags/tag249.xml"/><Relationship Id="rId11" Type="http://schemas.openxmlformats.org/officeDocument/2006/relationships/tags" Target="../tags/tag250.xml"/><Relationship Id="rId12" Type="http://schemas.openxmlformats.org/officeDocument/2006/relationships/tags" Target="../tags/tag251.xml"/><Relationship Id="rId13" Type="http://schemas.openxmlformats.org/officeDocument/2006/relationships/tags" Target="../tags/tag252.xml"/><Relationship Id="rId14" Type="http://schemas.openxmlformats.org/officeDocument/2006/relationships/tags" Target="../tags/tag253.xml"/><Relationship Id="rId15" Type="http://schemas.openxmlformats.org/officeDocument/2006/relationships/tags" Target="../tags/tag254.xml"/><Relationship Id="rId16" Type="http://schemas.openxmlformats.org/officeDocument/2006/relationships/tags" Target="../tags/tag255.xml"/><Relationship Id="rId17" Type="http://schemas.openxmlformats.org/officeDocument/2006/relationships/tags" Target="../tags/tag256.xml"/><Relationship Id="rId18" Type="http://schemas.openxmlformats.org/officeDocument/2006/relationships/tags" Target="../tags/tag257.xml"/><Relationship Id="rId19" Type="http://schemas.openxmlformats.org/officeDocument/2006/relationships/tags" Target="../tags/tag258.xml"/><Relationship Id="rId1" Type="http://schemas.openxmlformats.org/officeDocument/2006/relationships/tags" Target="../tags/tag240.xml"/><Relationship Id="rId2" Type="http://schemas.openxmlformats.org/officeDocument/2006/relationships/tags" Target="../tags/tag241.xml"/><Relationship Id="rId3" Type="http://schemas.openxmlformats.org/officeDocument/2006/relationships/tags" Target="../tags/tag242.xml"/><Relationship Id="rId4" Type="http://schemas.openxmlformats.org/officeDocument/2006/relationships/tags" Target="../tags/tag243.xml"/><Relationship Id="rId5" Type="http://schemas.openxmlformats.org/officeDocument/2006/relationships/tags" Target="../tags/tag244.xml"/><Relationship Id="rId6" Type="http://schemas.openxmlformats.org/officeDocument/2006/relationships/tags" Target="../tags/tag245.xml"/><Relationship Id="rId7" Type="http://schemas.openxmlformats.org/officeDocument/2006/relationships/tags" Target="../tags/tag246.xml"/><Relationship Id="rId8" Type="http://schemas.openxmlformats.org/officeDocument/2006/relationships/tags" Target="../tags/tag24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20" Type="http://schemas.openxmlformats.org/officeDocument/2006/relationships/tags" Target="../tags/tag287.xml"/><Relationship Id="rId21" Type="http://schemas.openxmlformats.org/officeDocument/2006/relationships/slideLayout" Target="../slideLayouts/slideLayout1.xml"/><Relationship Id="rId10" Type="http://schemas.openxmlformats.org/officeDocument/2006/relationships/tags" Target="../tags/tag277.xml"/><Relationship Id="rId11" Type="http://schemas.openxmlformats.org/officeDocument/2006/relationships/tags" Target="../tags/tag278.xml"/><Relationship Id="rId12" Type="http://schemas.openxmlformats.org/officeDocument/2006/relationships/tags" Target="../tags/tag279.xml"/><Relationship Id="rId13" Type="http://schemas.openxmlformats.org/officeDocument/2006/relationships/tags" Target="../tags/tag280.xml"/><Relationship Id="rId14" Type="http://schemas.openxmlformats.org/officeDocument/2006/relationships/tags" Target="../tags/tag281.xml"/><Relationship Id="rId15" Type="http://schemas.openxmlformats.org/officeDocument/2006/relationships/tags" Target="../tags/tag282.xml"/><Relationship Id="rId16" Type="http://schemas.openxmlformats.org/officeDocument/2006/relationships/tags" Target="../tags/tag283.xml"/><Relationship Id="rId17" Type="http://schemas.openxmlformats.org/officeDocument/2006/relationships/tags" Target="../tags/tag284.xml"/><Relationship Id="rId18" Type="http://schemas.openxmlformats.org/officeDocument/2006/relationships/tags" Target="../tags/tag285.xml"/><Relationship Id="rId19" Type="http://schemas.openxmlformats.org/officeDocument/2006/relationships/tags" Target="../tags/tag286.xml"/><Relationship Id="rId1" Type="http://schemas.openxmlformats.org/officeDocument/2006/relationships/tags" Target="../tags/tag268.xml"/><Relationship Id="rId2" Type="http://schemas.openxmlformats.org/officeDocument/2006/relationships/tags" Target="../tags/tag269.xml"/><Relationship Id="rId3" Type="http://schemas.openxmlformats.org/officeDocument/2006/relationships/tags" Target="../tags/tag270.xml"/><Relationship Id="rId4" Type="http://schemas.openxmlformats.org/officeDocument/2006/relationships/tags" Target="../tags/tag271.xml"/><Relationship Id="rId5" Type="http://schemas.openxmlformats.org/officeDocument/2006/relationships/tags" Target="../tags/tag272.xml"/><Relationship Id="rId6" Type="http://schemas.openxmlformats.org/officeDocument/2006/relationships/tags" Target="../tags/tag273.xml"/><Relationship Id="rId7" Type="http://schemas.openxmlformats.org/officeDocument/2006/relationships/tags" Target="../tags/tag274.xml"/><Relationship Id="rId8" Type="http://schemas.openxmlformats.org/officeDocument/2006/relationships/tags" Target="../tags/tag27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90.xml"/><Relationship Id="rId4" Type="http://schemas.openxmlformats.org/officeDocument/2006/relationships/tags" Target="../tags/tag291.xml"/><Relationship Id="rId5" Type="http://schemas.openxmlformats.org/officeDocument/2006/relationships/slideLayout" Target="../slideLayouts/slideLayout14.xml"/><Relationship Id="rId1" Type="http://schemas.openxmlformats.org/officeDocument/2006/relationships/tags" Target="../tags/tag288.xml"/><Relationship Id="rId2" Type="http://schemas.openxmlformats.org/officeDocument/2006/relationships/tags" Target="../tags/tag2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2054560" y="5441430"/>
            <a:ext cx="17743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b="1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深圳</a:t>
            </a:r>
            <a:r>
              <a:rPr lang="zh-CN" altLang="en-US" sz="8000" b="1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维格智数科技</a:t>
            </a:r>
            <a:r>
              <a:rPr lang="zh-CN" altLang="en-US" sz="8000" b="1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有限公司</a:t>
            </a:r>
            <a:endParaRPr lang="zh-CN" altLang="en-US" sz="8000" b="1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4606060" y="4839183"/>
            <a:ext cx="4709688" cy="4709688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2176570" y="6764764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3.1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VIKA维格项目管理负责人（PMO）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前汤臣倍健电商事业部技术总监、联合信息项目总监、喜茶互联网事业部PMO。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20" y="3242310"/>
            <a:ext cx="3935730" cy="3935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服务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dirty="0" smtClean="0"/>
              <a:t>服务案例</a:t>
            </a:r>
            <a:r>
              <a:rPr lang="zh-CN" dirty="0"/>
              <a:t>（节选）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</a:rPr>
              <a:t>为多家企业提供数字化转型服务</a:t>
            </a:r>
            <a:endParaRPr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2675255"/>
            <a:ext cx="4488180" cy="3164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601" y="9313477"/>
            <a:ext cx="45466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5443855"/>
            <a:ext cx="5095240" cy="2075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520" y="8184374"/>
            <a:ext cx="4820636" cy="17971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75" y="9507220"/>
            <a:ext cx="4251325" cy="2295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8" name="矩形"/>
          <p:cNvSpPr/>
          <p:nvPr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附：数字化核心认知 </a:t>
            </a:r>
            <a:r>
              <a:rPr lang="en-US" altLang="zh-CN"/>
              <a:t>- </a:t>
            </a:r>
            <a:r>
              <a:rPr lang="zh-CN" altLang="en-US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数字化负责的不止是</a:t>
            </a:r>
            <a:r>
              <a:rPr lang="en-US" altLang="zh-CN"/>
              <a:t>CIO</a:t>
            </a:r>
            <a:endParaRPr lang="zh-CN" altLang="en-US"/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谁为数字化负责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附：数字化核心认知 </a:t>
            </a:r>
            <a:r>
              <a:rPr lang="en-US" altLang="zh-CN"/>
              <a:t>- </a:t>
            </a:r>
            <a:r>
              <a:rPr lang="zh-CN" altLang="en-US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数字化负责的不止是</a:t>
            </a:r>
            <a:r>
              <a:rPr lang="en-US" altLang="zh-CN"/>
              <a:t>CIO</a:t>
            </a:r>
            <a:endParaRPr lang="zh-CN" altLang="en-US"/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/>
              <a:t>附：数字化核心认知 </a:t>
            </a:r>
            <a:r>
              <a:rPr lang="en-US" altLang="zh-CN"/>
              <a:t>- </a:t>
            </a:r>
            <a:r>
              <a:rPr lang="zh-CN" altLang="en-US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数字化负责的不止是</a:t>
            </a:r>
            <a:r>
              <a:rPr lang="en-US" altLang="zh-CN"/>
              <a:t>CIO</a:t>
            </a:r>
            <a:endParaRPr lang="zh-CN" altLang="en-US"/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9452380" y="0"/>
            <a:ext cx="4709688" cy="4709688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1095375" y="3148759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我们的愿景：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2815179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2814955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3559175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让数据无处不在，驱动数字化中国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4830680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4619002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</a:t>
            </a:r>
            <a:r>
              <a:rPr lang="en-US" altLang="zh-CN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-业务及产品简介</a:t>
            </a: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5560470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数字化转型方案、数据工作台、核心竞争力</a:t>
            </a: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6846184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6634505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维格智数-关于我们</a:t>
            </a: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757597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团队介绍及案例</a:t>
            </a: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8861687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8650009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9591476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445389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646938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8485505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12800" y="9083040"/>
            <a:ext cx="70104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706755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505206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303657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用数据工具推动人类进步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策划公司，提供数字化整体方案的设计和咨询、会员营销系统的研发、智能OA搭建、轻量级数据中台的实施，致力于驱动数字化中国。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近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创始阶段获顶级资本投资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125"/>
            <a:ext cx="270129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 fontScale="90000"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维格智数-业务及产品简介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数字化转型方案、数据工作台、核心竞争力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898005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2.1 </a:t>
            </a:r>
            <a:r>
              <a:rPr lang="zh-CN" altLang="en-US" dirty="0"/>
              <a:t>业务</a:t>
            </a:r>
            <a:r>
              <a:rPr lang="en-US" dirty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2431098"/>
            <a:ext cx="22430105" cy="4065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如何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进行数字化转型？</a:t>
            </a:r>
            <a:endParaRPr lang="zh-CN" altLang="en-US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由于商业模式的不同，不同企业的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CIO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可能会给出不同的答案。如何找到与企业自身契合的转型方案并落地实施，是企业数字化转型的的首要困扰。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维格智数提供数字化转型咨询及实施全案服务</a:t>
            </a:r>
            <a:endParaRPr lang="en-US" altLang="zh-CN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00743" y="9459551"/>
            <a:ext cx="4247957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一站式数字化</a:t>
            </a:r>
            <a:r>
              <a:rPr lang="zh-CN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</a:t>
            </a:r>
            <a:r>
              <a:rPr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898005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898005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7351395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9459551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会员营销小程序</a:t>
            </a:r>
            <a:endParaRPr dirty="0">
              <a:solidFill>
                <a:srgbClr val="00B0F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945837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数字化智能办公</a:t>
            </a:r>
            <a:endParaRPr dirty="0"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686931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7351395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体系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7337719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钉钉</a:t>
              </a:r>
              <a:r>
                <a:rPr lang="en-US" altLang="zh-CN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10297547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10297547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10287610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7337719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" charset="-122"/>
                  <a:ea typeface="Source Han Sans CN" charset="-122"/>
                  <a:cs typeface="Source Han Sans CN" charset="-122"/>
                  <a:sym typeface="Source Han Sans CN Bold Bold"/>
                </a:rPr>
                <a:t>中台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10287610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9493645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统一管理数据资产</a:t>
            </a:r>
            <a:endParaRPr dirty="0"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/>
              <a:t>核心竞争力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6678930" cy="511175"/>
          </a:xfrm>
          <a:prstGeom prst="rect">
            <a:avLst/>
          </a:prstGeom>
        </p:spPr>
        <p:txBody>
          <a:bodyPr wrap="square"/>
          <a:lstStyle/>
          <a:p>
            <a:r>
              <a:rPr dirty="0">
                <a:latin typeface="Source Han Sans CN Normal" charset="-122"/>
                <a:ea typeface="Source Han Sans CN Normal" charset="-122"/>
                <a:cs typeface="Source Han Sans CN Normal" charset="-122"/>
              </a:rPr>
              <a:t>输出的是方案及实施督导，而不是单点系统</a:t>
            </a:r>
          </a:p>
        </p:txBody>
      </p:sp>
      <p:sp>
        <p:nvSpPr>
          <p:cNvPr id="38" name="矩形 37"/>
          <p:cNvSpPr/>
          <p:nvPr>
            <p:custDataLst>
              <p:tags r:id="rId1"/>
            </p:custDataLst>
          </p:nvPr>
        </p:nvSpPr>
        <p:spPr>
          <a:xfrm>
            <a:off x="12524340" y="3658337"/>
            <a:ext cx="9635081" cy="796562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39" name="矩形 38"/>
          <p:cNvSpPr/>
          <p:nvPr>
            <p:custDataLst>
              <p:tags r:id="rId2"/>
            </p:custDataLst>
          </p:nvPr>
        </p:nvSpPr>
        <p:spPr>
          <a:xfrm>
            <a:off x="2112182" y="3658337"/>
            <a:ext cx="9635081" cy="796562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2414353" y="3166283"/>
            <a:ext cx="8324508" cy="848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维格智数</a:t>
            </a:r>
            <a:r>
              <a:rPr kumimoji="1" lang="en-US" altLang="zh-CN" sz="4800" b="1" spc="300" dirty="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-</a:t>
            </a:r>
            <a:r>
              <a:rPr kumimoji="1" lang="zh-CN" altLang="en-US" sz="4800" b="1" spc="300" dirty="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数字化转型服务</a:t>
            </a: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2892588" y="3166283"/>
            <a:ext cx="7481354" cy="848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009587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市面上的数字化产品</a:t>
            </a: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3287815" y="4269093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[</a:t>
            </a:r>
            <a:r>
              <a:rPr kumimoji="1" lang="zh-CN" altLang="en-US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灵活</a:t>
            </a:r>
            <a:r>
              <a:rPr kumimoji="1" lang="en-US" altLang="zh-CN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]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聚焦企业/组织的实际需求和数字化程度。按阶段给出规划方案并执行实施。</a:t>
            </a:r>
          </a:p>
        </p:txBody>
      </p:sp>
      <p:sp>
        <p:nvSpPr>
          <p:cNvPr id="43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58332" y="4476853"/>
            <a:ext cx="599739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 dirty="0"/>
          </a:p>
        </p:txBody>
      </p:sp>
      <p:sp>
        <p:nvSpPr>
          <p:cNvPr id="44" name="任意形状 43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794994" y="4641542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45" name="文本框 44"/>
          <p:cNvSpPr txBox="1"/>
          <p:nvPr>
            <p:custDataLst>
              <p:tags r:id="rId8"/>
            </p:custDataLst>
          </p:nvPr>
        </p:nvSpPr>
        <p:spPr>
          <a:xfrm>
            <a:off x="13726794" y="4314207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往往是“大而全”的标准化产品。并不一定适合现阶段的企业需求。</a:t>
            </a:r>
          </a:p>
        </p:txBody>
      </p:sp>
      <p:sp>
        <p:nvSpPr>
          <p:cNvPr id="46" name="Oval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3130072" y="4476853"/>
            <a:ext cx="599739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 dirty="0"/>
          </a:p>
        </p:txBody>
      </p:sp>
      <p:sp>
        <p:nvSpPr>
          <p:cNvPr id="47" name="任意形状 4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3293480" y="4641542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48" name="Oval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61347" y="6281419"/>
            <a:ext cx="596724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49" name="文本框 48"/>
          <p:cNvSpPr txBox="1"/>
          <p:nvPr>
            <p:custDataLst>
              <p:tags r:id="rId12"/>
            </p:custDataLst>
          </p:nvPr>
        </p:nvSpPr>
        <p:spPr>
          <a:xfrm>
            <a:off x="3258002" y="6093241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[</a:t>
            </a:r>
            <a:r>
              <a:rPr kumimoji="1" lang="zh-CN" altLang="en-US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精准</a:t>
            </a:r>
            <a:r>
              <a:rPr kumimoji="1" lang="en-US" altLang="zh-CN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]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提供实施顾问驻点调研，对企业不同部门的不同业务流程进行梳理优化。</a:t>
            </a:r>
          </a:p>
        </p:txBody>
      </p:sp>
      <p:sp>
        <p:nvSpPr>
          <p:cNvPr id="50" name="任意形状 49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796502" y="6446108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51" name="Oval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133087" y="6281419"/>
            <a:ext cx="596724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52" name="文本框 51"/>
          <p:cNvSpPr txBox="1"/>
          <p:nvPr>
            <p:custDataLst>
              <p:tags r:id="rId15"/>
            </p:custDataLst>
          </p:nvPr>
        </p:nvSpPr>
        <p:spPr>
          <a:xfrm>
            <a:off x="13729743" y="6093241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市面上数字化产品种类繁多，不知道哪家产品与企业自身最契合。</a:t>
            </a:r>
          </a:p>
        </p:txBody>
      </p:sp>
      <p:sp>
        <p:nvSpPr>
          <p:cNvPr id="53" name="任意形状 52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3294987" y="6446108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54" name="Oval 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61278" y="8089674"/>
            <a:ext cx="596724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55" name="文本框 54"/>
          <p:cNvSpPr txBox="1"/>
          <p:nvPr>
            <p:custDataLst>
              <p:tags r:id="rId18"/>
            </p:custDataLst>
          </p:nvPr>
        </p:nvSpPr>
        <p:spPr>
          <a:xfrm>
            <a:off x="3258001" y="7917390"/>
            <a:ext cx="7959935" cy="111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[</a:t>
            </a:r>
            <a:r>
              <a:rPr kumimoji="1" lang="zh-CN" altLang="en-US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兼容</a:t>
            </a:r>
            <a:r>
              <a:rPr kumimoji="1" lang="en-US" altLang="zh-CN" sz="2800" spc="150" dirty="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]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充分考虑企业现有的业务系统，给出最佳的数据连接方案，让多个</a:t>
            </a:r>
            <a:r>
              <a:rPr kumimoji="1" lang="en-US" altLang="zh-CN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单点系统</a:t>
            </a:r>
            <a:r>
              <a:rPr kumimoji="1" lang="en-US" altLang="zh-CN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”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连成整体。</a:t>
            </a:r>
          </a:p>
        </p:txBody>
      </p:sp>
      <p:sp>
        <p:nvSpPr>
          <p:cNvPr id="56" name="任意形状 5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2796433" y="8254363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57" name="Oval 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3133019" y="8089674"/>
            <a:ext cx="596724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58" name="文本框 57"/>
          <p:cNvSpPr txBox="1"/>
          <p:nvPr>
            <p:custDataLst>
              <p:tags r:id="rId21"/>
            </p:custDataLst>
          </p:nvPr>
        </p:nvSpPr>
        <p:spPr>
          <a:xfrm>
            <a:off x="13729741" y="7917390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单点系统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”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只能解决部分企业问题，多个系统就形成了多个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数据孤岛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”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</a:p>
        </p:txBody>
      </p:sp>
      <p:sp>
        <p:nvSpPr>
          <p:cNvPr id="59" name="任意形状 58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13294919" y="8254363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60" name="Oval 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658332" y="9913825"/>
            <a:ext cx="596724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61" name="文本框 60"/>
          <p:cNvSpPr txBox="1"/>
          <p:nvPr>
            <p:custDataLst>
              <p:tags r:id="rId24"/>
            </p:custDataLst>
          </p:nvPr>
        </p:nvSpPr>
        <p:spPr>
          <a:xfrm>
            <a:off x="3255054" y="9741540"/>
            <a:ext cx="7959935" cy="111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[</a:t>
            </a:r>
            <a:r>
              <a:rPr kumimoji="1" lang="zh-CN" altLang="en-US" sz="2800" spc="15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专业</a:t>
            </a:r>
            <a:r>
              <a:rPr kumimoji="1" lang="en-US" altLang="zh-CN" sz="2800" spc="150">
                <a:solidFill>
                  <a:srgbClr val="2196F3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]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经历过茶饮企业全案数字化，深度了解行业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痛点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和弯路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</a:p>
        </p:txBody>
      </p:sp>
      <p:sp>
        <p:nvSpPr>
          <p:cNvPr id="62" name="任意形状 61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2793487" y="10078513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63" name="Oval 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3130072" y="9913825"/>
            <a:ext cx="596724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64" name="文本框 63"/>
          <p:cNvSpPr txBox="1"/>
          <p:nvPr>
            <p:custDataLst>
              <p:tags r:id="rId27"/>
            </p:custDataLst>
          </p:nvPr>
        </p:nvSpPr>
        <p:spPr>
          <a:xfrm>
            <a:off x="13726794" y="9741540"/>
            <a:ext cx="7959935" cy="111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单点系统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”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关注的是业务中的一个垂直领域，无法有效地跨领域的问题。</a:t>
            </a:r>
          </a:p>
        </p:txBody>
      </p:sp>
      <p:sp>
        <p:nvSpPr>
          <p:cNvPr id="65" name="任意形状 64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>
            <a:off x="13291972" y="10078513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</p:spTree>
    <p:extLst>
      <p:ext uri="{BB962C8B-B14F-4D97-AF65-F5344CB8AC3E}">
        <p14:creationId xmlns:p14="http://schemas.microsoft.com/office/powerpoint/2010/main" val="1141723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2.3</a:t>
            </a:r>
            <a:r>
              <a:rPr lang="zh-CN" altLang="en-US" dirty="0" smtClean="0">
                <a:sym typeface="+mn-ea"/>
              </a:rPr>
              <a:t> 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Han Sans CN" charset="-122"/>
                <a:ea typeface="Source Han Sans CN" charset="-122"/>
                <a:cs typeface="Source Han Sans CN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维格智数-关于我们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团队介绍及案例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36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general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frame"/>
  <p:tag name="KSO_WM_SLIDE_BK_DARK_LIGH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frame"/>
  <p:tag name="KSO_WM_SLIDE_BK_DARK_LIGHT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frame"/>
  <p:tag name="KSO_WM_SLIDE_BK_DARK_LIGHT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frame"/>
  <p:tag name="KSO_WM_SLIDE_BK_DARK_LIGHT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leftRight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leftRight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leftRight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leftRigh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UNIT_BK_DARK_LIGHT" val="1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3369"/>
  <p:tag name="KSO_WM_TEMPLATE_THUMBS_INDEX" val="1、3、7、8、10、13、1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UNIT_BK_DARK_LIGHT" val="1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topBottom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topBottom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UNIT_BK_DARK_LIGHT" val="1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UNIT_BK_DARK_LIGHT" val="1"/>
  <p:tag name="KSO_WM_SLIDE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elt"/>
  <p:tag name="KSO_WM_SLIDE_BK_DARK_LIGHT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UNIT_BK_DARK_LIGHT" val="2"/>
  <p:tag name="KSO_WM_SLIDE_BK_DARK_LIGH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5_1*r_i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5_1*r_i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5_1*r_t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5"/>
  <p:tag name="KSO_WM_UNIT_TEXT_FILL_TYPE" val="1"/>
  <p:tag name="KSO_WM_UNIT_USESOURCEFORMAT_APPLY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5_1*r_t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6"/>
  <p:tag name="KSO_WM_UNIT_TEXT_FILL_TYP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5_1*r_v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5_1*r_i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5_1*r_x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5_1*r_v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5_1*r_i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5_1*r_x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5_1*r_i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3"/>
  <p:tag name="KSO_WM_UNIT_ID" val="diagram20201435_1*r_v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3"/>
  <p:tag name="KSO_WM_UNIT_ID" val="diagram20201435_1*r_x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201435_1*r_i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4"/>
  <p:tag name="KSO_WM_UNIT_ID" val="diagram20201435_1*r_v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4"/>
  <p:tag name="KSO_WM_UNIT_ID" val="diagram20201435_1*r_x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201435_1*r_i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5"/>
  <p:tag name="KSO_WM_UNIT_ID" val="diagram20201435_1*r_v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5"/>
  <p:tag name="KSO_WM_UNIT_ID" val="diagram20201435_1*r_x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201435_1*r_i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6"/>
  <p:tag name="KSO_WM_UNIT_ID" val="diagram20201435_1*r_v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6"/>
  <p:tag name="KSO_WM_UNIT_ID" val="diagram20201435_1*r_x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9"/>
  <p:tag name="KSO_WM_UNIT_ID" val="diagram20201435_1*r_i*1_9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7"/>
  <p:tag name="KSO_WM_UNIT_ID" val="diagram20201435_1*r_v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7"/>
  <p:tag name="KSO_WM_UNIT_ID" val="diagram20201435_1*r_x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0"/>
  <p:tag name="KSO_WM_UNIT_ID" val="diagram20201435_1*r_i*1_10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8"/>
  <p:tag name="KSO_WM_UNIT_ID" val="diagram20201435_1*r_v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8"/>
  <p:tag name="KSO_WM_UNIT_ID" val="diagram20201435_1*r_x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波形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1494</Words>
  <Application>Microsoft Macintosh PowerPoint</Application>
  <PresentationFormat>自定义</PresentationFormat>
  <Paragraphs>153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9" baseType="lpstr">
      <vt:lpstr>(使用中文字体)</vt:lpstr>
      <vt:lpstr>Candara</vt:lpstr>
      <vt:lpstr>Helvetica</vt:lpstr>
      <vt:lpstr>Source Han Sans CN</vt:lpstr>
      <vt:lpstr>Source Han Sans CN Bold Bold</vt:lpstr>
      <vt:lpstr>Source Han Sans CN Medium</vt:lpstr>
      <vt:lpstr>Source Han Sans CN Normal</vt:lpstr>
      <vt:lpstr>汉仪旗黑-85S</vt:lpstr>
      <vt:lpstr>黑体</vt:lpstr>
      <vt:lpstr>华文楷体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微软雅黑</vt:lpstr>
      <vt:lpstr>Arial</vt:lpstr>
      <vt:lpstr>White</vt:lpstr>
      <vt:lpstr>1_White</vt:lpstr>
      <vt:lpstr>波形</vt:lpstr>
      <vt:lpstr>2_White</vt:lpstr>
      <vt:lpstr>PowerPoint 演示文稿</vt:lpstr>
      <vt:lpstr>PowerPoint 演示文稿</vt:lpstr>
      <vt:lpstr>维格智数-公司简介</vt:lpstr>
      <vt:lpstr>公司简介</vt:lpstr>
      <vt:lpstr>维格智数-业务及产品简介</vt:lpstr>
      <vt:lpstr>2.1 业务-数字化转型规划</vt:lpstr>
      <vt:lpstr>2.2 核心竞争力</vt:lpstr>
      <vt:lpstr>2.3 核心竞争力</vt:lpstr>
      <vt:lpstr>维格智数-关于我们</vt:lpstr>
      <vt:lpstr>3.1 团队介绍</vt:lpstr>
      <vt:lpstr>3.2 服务案例（节选）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64</cp:revision>
  <cp:lastPrinted>2019-08-23T08:31:48Z</cp:lastPrinted>
  <dcterms:created xsi:type="dcterms:W3CDTF">2019-08-16T09:05:30Z</dcterms:created>
  <dcterms:modified xsi:type="dcterms:W3CDTF">2019-08-23T08:31:52Z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